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</p:sldIdLst>
  <p:sldSz cx="6840538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552"/>
    <p:restoredTop sz="94712"/>
  </p:normalViewPr>
  <p:slideViewPr>
    <p:cSldViewPr snapToGrid="0" snapToObjects="1">
      <p:cViewPr varScale="1">
        <p:scale>
          <a:sx n="64" d="100"/>
          <a:sy n="64" d="100"/>
        </p:scale>
        <p:origin x="219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041" y="1414125"/>
            <a:ext cx="5814457" cy="3008266"/>
          </a:xfrm>
        </p:spPr>
        <p:txBody>
          <a:bodyPr anchor="b"/>
          <a:lstStyle>
            <a:lvl1pPr algn="ctr">
              <a:defRPr sz="44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5067" y="4538401"/>
            <a:ext cx="5130404" cy="2086184"/>
          </a:xfrm>
        </p:spPr>
        <p:txBody>
          <a:bodyPr/>
          <a:lstStyle>
            <a:lvl1pPr marL="0" indent="0" algn="ctr">
              <a:buNone/>
              <a:defRPr sz="1795"/>
            </a:lvl1pPr>
            <a:lvl2pPr marL="342031" indent="0" algn="ctr">
              <a:buNone/>
              <a:defRPr sz="1496"/>
            </a:lvl2pPr>
            <a:lvl3pPr marL="684063" indent="0" algn="ctr">
              <a:buNone/>
              <a:defRPr sz="1347"/>
            </a:lvl3pPr>
            <a:lvl4pPr marL="1026094" indent="0" algn="ctr">
              <a:buNone/>
              <a:defRPr sz="1197"/>
            </a:lvl4pPr>
            <a:lvl5pPr marL="1368125" indent="0" algn="ctr">
              <a:buNone/>
              <a:defRPr sz="1197"/>
            </a:lvl5pPr>
            <a:lvl6pPr marL="1710157" indent="0" algn="ctr">
              <a:buNone/>
              <a:defRPr sz="1197"/>
            </a:lvl6pPr>
            <a:lvl7pPr marL="2052188" indent="0" algn="ctr">
              <a:buNone/>
              <a:defRPr sz="1197"/>
            </a:lvl7pPr>
            <a:lvl8pPr marL="2394219" indent="0" algn="ctr">
              <a:buNone/>
              <a:defRPr sz="1197"/>
            </a:lvl8pPr>
            <a:lvl9pPr marL="2736251" indent="0" algn="ctr">
              <a:buNone/>
              <a:defRPr sz="11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9570-9DAD-864E-8739-3DB52F39247A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0E52-BA3B-BD47-AC9D-4F7866611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72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9570-9DAD-864E-8739-3DB52F39247A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0E52-BA3B-BD47-AC9D-4F7866611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28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95260" y="460041"/>
            <a:ext cx="1474991" cy="7322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0288" y="460041"/>
            <a:ext cx="4339466" cy="73226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9570-9DAD-864E-8739-3DB52F39247A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0E52-BA3B-BD47-AC9D-4F7866611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731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9570-9DAD-864E-8739-3DB52F39247A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0E52-BA3B-BD47-AC9D-4F7866611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037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2154193"/>
            <a:ext cx="5899964" cy="3594317"/>
          </a:xfrm>
        </p:spPr>
        <p:txBody>
          <a:bodyPr anchor="b"/>
          <a:lstStyle>
            <a:lvl1pPr>
              <a:defRPr sz="44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725" y="5782513"/>
            <a:ext cx="5899964" cy="1890166"/>
          </a:xfrm>
        </p:spPr>
        <p:txBody>
          <a:bodyPr/>
          <a:lstStyle>
            <a:lvl1pPr marL="0" indent="0">
              <a:buNone/>
              <a:defRPr sz="1795">
                <a:solidFill>
                  <a:schemeClr val="tx1"/>
                </a:solidFill>
              </a:defRPr>
            </a:lvl1pPr>
            <a:lvl2pPr marL="342031" indent="0">
              <a:buNone/>
              <a:defRPr sz="1496">
                <a:solidFill>
                  <a:schemeClr val="tx1">
                    <a:tint val="75000"/>
                  </a:schemeClr>
                </a:solidFill>
              </a:defRPr>
            </a:lvl2pPr>
            <a:lvl3pPr marL="684063" indent="0">
              <a:buNone/>
              <a:defRPr sz="1347">
                <a:solidFill>
                  <a:schemeClr val="tx1">
                    <a:tint val="75000"/>
                  </a:schemeClr>
                </a:solidFill>
              </a:defRPr>
            </a:lvl3pPr>
            <a:lvl4pPr marL="1026094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4pPr>
            <a:lvl5pPr marL="1368125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5pPr>
            <a:lvl6pPr marL="1710157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6pPr>
            <a:lvl7pPr marL="2052188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7pPr>
            <a:lvl8pPr marL="2394219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8pPr>
            <a:lvl9pPr marL="2736251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9570-9DAD-864E-8739-3DB52F39247A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0E52-BA3B-BD47-AC9D-4F7866611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244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0287" y="2300203"/>
            <a:ext cx="2907229" cy="54824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63022" y="2300203"/>
            <a:ext cx="2907229" cy="54824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9570-9DAD-864E-8739-3DB52F39247A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0E52-BA3B-BD47-AC9D-4F7866611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52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460043"/>
            <a:ext cx="5899964" cy="16701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179" y="2118188"/>
            <a:ext cx="2893868" cy="1038091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179" y="3156278"/>
            <a:ext cx="2893868" cy="46424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63023" y="2118188"/>
            <a:ext cx="2908120" cy="1038091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63023" y="3156278"/>
            <a:ext cx="2908120" cy="46424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9570-9DAD-864E-8739-3DB52F39247A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0E52-BA3B-BD47-AC9D-4F7866611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2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9570-9DAD-864E-8739-3DB52F39247A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0E52-BA3B-BD47-AC9D-4F7866611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875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9570-9DAD-864E-8739-3DB52F39247A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0E52-BA3B-BD47-AC9D-4F7866611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892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576051"/>
            <a:ext cx="2206252" cy="2016178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8120" y="1244112"/>
            <a:ext cx="3463022" cy="6140542"/>
          </a:xfrm>
        </p:spPr>
        <p:txBody>
          <a:bodyPr/>
          <a:lstStyle>
            <a:lvl1pPr>
              <a:defRPr sz="2394"/>
            </a:lvl1pPr>
            <a:lvl2pPr>
              <a:defRPr sz="2095"/>
            </a:lvl2pPr>
            <a:lvl3pPr>
              <a:defRPr sz="1795"/>
            </a:lvl3pPr>
            <a:lvl4pPr>
              <a:defRPr sz="1496"/>
            </a:lvl4pPr>
            <a:lvl5pPr>
              <a:defRPr sz="1496"/>
            </a:lvl5pPr>
            <a:lvl6pPr>
              <a:defRPr sz="1496"/>
            </a:lvl6pPr>
            <a:lvl7pPr>
              <a:defRPr sz="1496"/>
            </a:lvl7pPr>
            <a:lvl8pPr>
              <a:defRPr sz="1496"/>
            </a:lvl8pPr>
            <a:lvl9pPr>
              <a:defRPr sz="14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2592229"/>
            <a:ext cx="2206252" cy="4802425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9570-9DAD-864E-8739-3DB52F39247A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0E52-BA3B-BD47-AC9D-4F7866611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562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576051"/>
            <a:ext cx="2206252" cy="2016178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08120" y="1244112"/>
            <a:ext cx="3463022" cy="6140542"/>
          </a:xfrm>
        </p:spPr>
        <p:txBody>
          <a:bodyPr anchor="t"/>
          <a:lstStyle>
            <a:lvl1pPr marL="0" indent="0">
              <a:buNone/>
              <a:defRPr sz="2394"/>
            </a:lvl1pPr>
            <a:lvl2pPr marL="342031" indent="0">
              <a:buNone/>
              <a:defRPr sz="2095"/>
            </a:lvl2pPr>
            <a:lvl3pPr marL="684063" indent="0">
              <a:buNone/>
              <a:defRPr sz="1795"/>
            </a:lvl3pPr>
            <a:lvl4pPr marL="1026094" indent="0">
              <a:buNone/>
              <a:defRPr sz="1496"/>
            </a:lvl4pPr>
            <a:lvl5pPr marL="1368125" indent="0">
              <a:buNone/>
              <a:defRPr sz="1496"/>
            </a:lvl5pPr>
            <a:lvl6pPr marL="1710157" indent="0">
              <a:buNone/>
              <a:defRPr sz="1496"/>
            </a:lvl6pPr>
            <a:lvl7pPr marL="2052188" indent="0">
              <a:buNone/>
              <a:defRPr sz="1496"/>
            </a:lvl7pPr>
            <a:lvl8pPr marL="2394219" indent="0">
              <a:buNone/>
              <a:defRPr sz="1496"/>
            </a:lvl8pPr>
            <a:lvl9pPr marL="2736251" indent="0">
              <a:buNone/>
              <a:defRPr sz="149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2592229"/>
            <a:ext cx="2206252" cy="4802425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9570-9DAD-864E-8739-3DB52F39247A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0E52-BA3B-BD47-AC9D-4F7866611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643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0287" y="460043"/>
            <a:ext cx="5899964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287" y="2300203"/>
            <a:ext cx="5899964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0287" y="8008709"/>
            <a:ext cx="1539121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E9570-9DAD-864E-8739-3DB52F39247A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65928" y="8008709"/>
            <a:ext cx="230868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1130" y="8008709"/>
            <a:ext cx="1539121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60E52-BA3B-BD47-AC9D-4F7866611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101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4063" rtl="0" eaLnBrk="1" latinLnBrk="0" hangingPunct="1">
        <a:lnSpc>
          <a:spcPct val="90000"/>
        </a:lnSpc>
        <a:spcBef>
          <a:spcPct val="0"/>
        </a:spcBef>
        <a:buNone/>
        <a:defRPr sz="32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016" indent="-171016" algn="l" defTabSz="684063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095" kern="1200">
          <a:solidFill>
            <a:schemeClr val="tx1"/>
          </a:solidFill>
          <a:latin typeface="+mn-lt"/>
          <a:ea typeface="+mn-ea"/>
          <a:cs typeface="+mn-cs"/>
        </a:defRPr>
      </a:lvl1pPr>
      <a:lvl2pPr marL="513047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2pPr>
      <a:lvl3pPr marL="855078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496" kern="1200">
          <a:solidFill>
            <a:schemeClr val="tx1"/>
          </a:solidFill>
          <a:latin typeface="+mn-lt"/>
          <a:ea typeface="+mn-ea"/>
          <a:cs typeface="+mn-cs"/>
        </a:defRPr>
      </a:lvl3pPr>
      <a:lvl4pPr marL="1197110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539141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881172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223204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565235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907266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1pPr>
      <a:lvl2pPr marL="342031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2pPr>
      <a:lvl3pPr marL="684063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3pPr>
      <a:lvl4pPr marL="1026094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368125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710157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052188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394219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736251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wallpaperflare.com/english-bulldog-pet-animal-purebred-adorable-canine-puppy-wallpaper-wbkwl" TargetMode="Externa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554024-63B7-0941-A41B-D63153D33393}"/>
              </a:ext>
            </a:extLst>
          </p:cNvPr>
          <p:cNvSpPr txBox="1"/>
          <p:nvPr/>
        </p:nvSpPr>
        <p:spPr>
          <a:xfrm>
            <a:off x="4649492" y="1115878"/>
            <a:ext cx="162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Add Photo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103A21-4C50-374B-9182-781C26AF76B5}"/>
              </a:ext>
            </a:extLst>
          </p:cNvPr>
          <p:cNvSpPr txBox="1"/>
          <p:nvPr/>
        </p:nvSpPr>
        <p:spPr>
          <a:xfrm>
            <a:off x="439979" y="2570483"/>
            <a:ext cx="261356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Hello, Class 16!  I am so excited to be your teacher for </a:t>
            </a:r>
            <a:r>
              <a:rPr lang="en-US">
                <a:latin typeface="Comic Sans MS" panose="030F0702030302020204" pitchFamily="66" charset="0"/>
              </a:rPr>
              <a:t>the 2024-2025 </a:t>
            </a:r>
            <a:r>
              <a:rPr lang="en-US" dirty="0">
                <a:latin typeface="Comic Sans MS" panose="030F0702030302020204" pitchFamily="66" charset="0"/>
              </a:rPr>
              <a:t>school year.  Our year is going to be filled with lots of excitement and learning.  I am so happy I get to be a part of your education.  I look forward to having a magical school year.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A66351-DAC8-D94D-AC9E-F055697CD5CE}"/>
              </a:ext>
            </a:extLst>
          </p:cNvPr>
          <p:cNvSpPr txBox="1"/>
          <p:nvPr/>
        </p:nvSpPr>
        <p:spPr>
          <a:xfrm>
            <a:off x="251012" y="7117977"/>
            <a:ext cx="331694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Please feel free to reach out if you have any questions:</a:t>
            </a:r>
          </a:p>
          <a:p>
            <a:pPr algn="ctr"/>
            <a:r>
              <a:rPr lang="en-US" sz="1400" dirty="0">
                <a:latin typeface="Comic Sans MS" panose="030F0702030302020204" pitchFamily="66" charset="0"/>
              </a:rPr>
              <a:t>Email: Ajackson@yonkerspublicschools.org</a:t>
            </a:r>
          </a:p>
          <a:p>
            <a:pPr algn="ctr"/>
            <a:r>
              <a:rPr lang="en-US" sz="1400" dirty="0">
                <a:latin typeface="Comic Sans MS" panose="030F0702030302020204" pitchFamily="66" charset="0"/>
              </a:rPr>
              <a:t>Phone: 914-341-2171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DE9A78-C001-DE47-A6B2-873C69C43570}"/>
              </a:ext>
            </a:extLst>
          </p:cNvPr>
          <p:cNvSpPr txBox="1"/>
          <p:nvPr/>
        </p:nvSpPr>
        <p:spPr>
          <a:xfrm>
            <a:off x="3680771" y="4498180"/>
            <a:ext cx="305354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Here are a few of my favorite things:</a:t>
            </a:r>
          </a:p>
          <a:p>
            <a:pPr algn="ctr"/>
            <a:endParaRPr lang="en-US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Comic Sans MS" panose="030F0702030302020204" pitchFamily="66" charset="0"/>
              </a:rPr>
              <a:t>Animal: </a:t>
            </a:r>
            <a:r>
              <a:rPr lang="en-US" dirty="0">
                <a:latin typeface="Comic Sans MS" panose="030F0702030302020204" pitchFamily="66" charset="0"/>
              </a:rPr>
              <a:t>I love dogs </a:t>
            </a:r>
            <a:endParaRPr lang="en-US" b="1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Comic Sans MS" panose="030F0702030302020204" pitchFamily="66" charset="0"/>
              </a:rPr>
              <a:t>Book: </a:t>
            </a:r>
            <a:r>
              <a:rPr lang="en-US" sz="1600" dirty="0">
                <a:latin typeface="Comic Sans MS" panose="030F0702030302020204" pitchFamily="66" charset="0"/>
              </a:rPr>
              <a:t>The House on Mango Street</a:t>
            </a:r>
            <a:endParaRPr lang="en-US" b="1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Comic Sans MS" panose="030F0702030302020204" pitchFamily="66" charset="0"/>
              </a:rPr>
              <a:t>Hobby: </a:t>
            </a:r>
            <a:r>
              <a:rPr lang="en-US" sz="1600" dirty="0">
                <a:latin typeface="Comic Sans MS" panose="030F0702030302020204" pitchFamily="66" charset="0"/>
              </a:rPr>
              <a:t>Coloring &amp; Drawing</a:t>
            </a:r>
            <a:endParaRPr lang="en-US" b="1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Comic Sans MS" panose="030F0702030302020204" pitchFamily="66" charset="0"/>
              </a:rPr>
              <a:t>Color: </a:t>
            </a:r>
            <a:r>
              <a:rPr lang="en-US" b="1" dirty="0">
                <a:solidFill>
                  <a:srgbClr val="0070C0"/>
                </a:solidFill>
                <a:latin typeface="Comic Sans MS" panose="030F0702030302020204" pitchFamily="66" charset="0"/>
              </a:rPr>
              <a:t>Blue</a:t>
            </a:r>
            <a:endParaRPr lang="en-US" b="1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Comic Sans MS" panose="030F0702030302020204" pitchFamily="66" charset="0"/>
              </a:rPr>
              <a:t>Food: </a:t>
            </a:r>
            <a:r>
              <a:rPr lang="en-US" dirty="0">
                <a:latin typeface="Comic Sans MS" panose="030F0702030302020204" pitchFamily="66" charset="0"/>
              </a:rPr>
              <a:t>Mexican Food</a:t>
            </a:r>
            <a:endParaRPr lang="en-US" b="1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Comic Sans MS" panose="030F0702030302020204" pitchFamily="66" charset="0"/>
              </a:rPr>
              <a:t>Drink: </a:t>
            </a:r>
            <a:r>
              <a:rPr lang="en-US" dirty="0">
                <a:latin typeface="Comic Sans MS" panose="030F0702030302020204" pitchFamily="66" charset="0"/>
              </a:rPr>
              <a:t>Iced Coffee</a:t>
            </a:r>
            <a:endParaRPr lang="en-US" b="1" dirty="0">
              <a:latin typeface="Comic Sans MS" panose="030F0702030302020204" pitchFamily="66" charset="0"/>
            </a:endParaRP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F2630F-2472-E348-899B-687E5AAE379B}"/>
              </a:ext>
            </a:extLst>
          </p:cNvPr>
          <p:cNvSpPr txBox="1"/>
          <p:nvPr/>
        </p:nvSpPr>
        <p:spPr>
          <a:xfrm>
            <a:off x="3786992" y="2802191"/>
            <a:ext cx="28411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Georgia" panose="02040502050405020303" pitchFamily="18" charset="0"/>
              </a:rPr>
              <a:t>Mrs. </a:t>
            </a:r>
          </a:p>
          <a:p>
            <a:pPr algn="ctr"/>
            <a:r>
              <a:rPr lang="en-US" sz="2800" b="1" dirty="0">
                <a:latin typeface="Georgia" panose="02040502050405020303" pitchFamily="18" charset="0"/>
              </a:rPr>
              <a:t>Jackson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3B4A2A9-2CA5-4C5A-B1E0-D04CFC77BF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3845" y="115138"/>
            <a:ext cx="2154251" cy="216336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CBB06EB-92CA-47BE-BDB0-38EC01412717}"/>
              </a:ext>
            </a:extLst>
          </p:cNvPr>
          <p:cNvSpPr txBox="1"/>
          <p:nvPr/>
        </p:nvSpPr>
        <p:spPr>
          <a:xfrm>
            <a:off x="5885124" y="5996286"/>
            <a:ext cx="40456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9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26418B4-1CC0-48B5-9941-04772194D1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937740" y="5254404"/>
            <a:ext cx="473547" cy="487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487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533</TotalTime>
  <Words>121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Georgia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Morrallee, Samantha</dc:creator>
  <cp:lastModifiedBy>JACKSON, ALINA</cp:lastModifiedBy>
  <cp:revision>19</cp:revision>
  <dcterms:created xsi:type="dcterms:W3CDTF">2020-07-29T14:50:35Z</dcterms:created>
  <dcterms:modified xsi:type="dcterms:W3CDTF">2024-09-06T16:29:59Z</dcterms:modified>
</cp:coreProperties>
</file>